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51435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11760" y="744480"/>
            <a:ext cx="8520120" cy="2052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b">
            <a:normAutofit/>
          </a:bodyPr>
          <a:p>
            <a:pPr indent="0">
              <a:buNone/>
            </a:pPr>
            <a:r>
              <a:rPr b="0" lang="it-IT" sz="5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Fai clic per modificare il formato del testo del titolo</a:t>
            </a:r>
            <a:endParaRPr b="0" lang="it-IT" sz="5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ldNum" idx="1"/>
          </p:nvPr>
        </p:nvSpPr>
        <p:spPr>
          <a:xfrm>
            <a:off x="8472600" y="4663080"/>
            <a:ext cx="548280" cy="393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ctr">
            <a:norm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it" sz="1000" strike="noStrike" u="none">
                <a:solidFill>
                  <a:schemeClr val="dk2"/>
                </a:solidFill>
                <a:effectLst/>
                <a:uFillTx/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5275FD2A-7233-4B21-BD8F-800F37D9A07D}" type="slidenum">
              <a:rPr b="0" lang="it" sz="1000" strike="noStrike" u="none">
                <a:solidFill>
                  <a:schemeClr val="dk2"/>
                </a:solidFill>
                <a:effectLst/>
                <a:uFillTx/>
                <a:latin typeface="Arial"/>
                <a:ea typeface="Arial"/>
              </a:rPr>
              <a:t>&lt;numero&gt;</a:t>
            </a:fld>
            <a:endParaRPr b="0" lang="it-IT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SECTION_TITLE_AND_DESCRIPTION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36;p9"/>
          <p:cNvSpPr/>
          <p:nvPr/>
        </p:nvSpPr>
        <p:spPr>
          <a:xfrm>
            <a:off x="4572000" y="0"/>
            <a:ext cx="4571640" cy="5143320"/>
          </a:xfrm>
          <a:prstGeom prst="rect">
            <a:avLst/>
          </a:prstGeom>
          <a:solidFill>
            <a:schemeClr val="lt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it-IT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265680" y="1233000"/>
            <a:ext cx="4044960" cy="1482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b">
            <a:normAutofit fontScale="77500" lnSpcReduction="19999"/>
          </a:bodyPr>
          <a:p>
            <a:pPr indent="0">
              <a:buNone/>
            </a:pPr>
            <a:r>
              <a:rPr b="0" lang="it-IT" sz="4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Fai clic per modificare il formato del testo del titolo</a:t>
            </a:r>
            <a:endParaRPr b="0" lang="it-IT" sz="4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939560" y="723960"/>
            <a:ext cx="3836520" cy="369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ctr">
            <a:normAutofit fontScale="850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Fai clic per modificare il formato del testo della struttura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Secondo livello struttura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Terzo livello struttura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Quarto livello struttura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Quinto livello struttura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Sesto livello struttura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Settimo livello struttura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sldNum" idx="10"/>
          </p:nvPr>
        </p:nvSpPr>
        <p:spPr>
          <a:xfrm>
            <a:off x="8472600" y="4663080"/>
            <a:ext cx="548280" cy="393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ctr">
            <a:norm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it" sz="1000" strike="noStrike" u="none">
                <a:solidFill>
                  <a:schemeClr val="dk2"/>
                </a:solidFill>
                <a:effectLst/>
                <a:uFillTx/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9AF3CDD0-60AD-4833-959A-9C6575C4EE34}" type="slidenum">
              <a:rPr b="0" lang="it" sz="1000" strike="noStrike" u="none">
                <a:solidFill>
                  <a:schemeClr val="dk2"/>
                </a:solidFill>
                <a:effectLst/>
                <a:uFillTx/>
                <a:latin typeface="Arial"/>
                <a:ea typeface="Arial"/>
              </a:rPr>
              <a:t>&lt;numero&gt;</a:t>
            </a:fld>
            <a:endParaRPr b="0" lang="it-IT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APTION_ONLY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body"/>
          </p:nvPr>
        </p:nvSpPr>
        <p:spPr>
          <a:xfrm>
            <a:off x="311760" y="4230720"/>
            <a:ext cx="5998320" cy="604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ctr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Fai clic per modificare il formato del testo della struttura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Secondo livello struttura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Terzo livello struttura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Quarto livello struttura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Quinto livello struttura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Sesto livello struttura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Settimo livello struttura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sldNum" idx="11"/>
          </p:nvPr>
        </p:nvSpPr>
        <p:spPr>
          <a:xfrm>
            <a:off x="8472600" y="4663080"/>
            <a:ext cx="548280" cy="393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ctr">
            <a:norm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it" sz="1000" strike="noStrike" u="none">
                <a:solidFill>
                  <a:schemeClr val="dk2"/>
                </a:solidFill>
                <a:effectLst/>
                <a:uFillTx/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B6F46E50-ECFE-445F-8E9F-11F9B37588A0}" type="slidenum">
              <a:rPr b="0" lang="it" sz="1000" strike="noStrike" u="none">
                <a:solidFill>
                  <a:schemeClr val="dk2"/>
                </a:solidFill>
                <a:effectLst/>
                <a:uFillTx/>
                <a:latin typeface="Arial"/>
                <a:ea typeface="Arial"/>
              </a:rPr>
              <a:t>&lt;numero&gt;</a:t>
            </a:fld>
            <a:endParaRPr b="0" lang="it-IT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IG_NUMBER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11760" y="1106280"/>
            <a:ext cx="8520120" cy="1963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b">
            <a:normAutofit lnSpcReduction="9999"/>
          </a:bodyPr>
          <a:p>
            <a:pPr indent="0" algn="ctr">
              <a:lnSpc>
                <a:spcPct val="100000"/>
              </a:lnSpc>
              <a:buNone/>
            </a:pPr>
            <a:r>
              <a:rPr b="0" lang="it-IT" sz="12000" strike="noStrike" u="none">
                <a:solidFill>
                  <a:schemeClr val="dk1"/>
                </a:solidFill>
                <a:effectLst/>
                <a:uFillTx/>
                <a:latin typeface="Arial"/>
                <a:ea typeface="Arial"/>
              </a:rPr>
              <a:t>xx%</a:t>
            </a:r>
            <a:endParaRPr b="0" lang="it-IT" sz="1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311760" y="3152160"/>
            <a:ext cx="8520120" cy="1300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t">
            <a:normAutofit fontScale="4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Fai clic per modificare il formato del testo della struttura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Secondo livello struttura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Terzo livello struttura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Quarto livello struttura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Quinto livello struttura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Sesto livello struttura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Settimo livello struttura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>
          <a:xfrm>
            <a:off x="8472600" y="4663080"/>
            <a:ext cx="548280" cy="393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ctr">
            <a:norm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it" sz="1000" strike="noStrike" u="none">
                <a:solidFill>
                  <a:schemeClr val="dk2"/>
                </a:solidFill>
                <a:effectLst/>
                <a:uFillTx/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58D6B6D0-634D-426B-A90B-AADEED427EA0}" type="slidenum">
              <a:rPr b="0" lang="it" sz="1000" strike="noStrike" u="none">
                <a:solidFill>
                  <a:schemeClr val="dk2"/>
                </a:solidFill>
                <a:effectLst/>
                <a:uFillTx/>
                <a:latin typeface="Arial"/>
                <a:ea typeface="Arial"/>
              </a:rPr>
              <a:t>&lt;numero&gt;</a:t>
            </a:fld>
            <a:endParaRPr b="0" lang="it-IT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sldNum" idx="3"/>
          </p:nvPr>
        </p:nvSpPr>
        <p:spPr>
          <a:xfrm>
            <a:off x="8472600" y="4663080"/>
            <a:ext cx="548280" cy="393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ctr">
            <a:norm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it" sz="1000" strike="noStrike" u="none">
                <a:solidFill>
                  <a:schemeClr val="dk2"/>
                </a:solidFill>
                <a:effectLst/>
                <a:uFillTx/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94142DA7-33D0-4502-B08F-FB17C9272248}" type="slidenum">
              <a:rPr b="0" lang="it" sz="1000" strike="noStrike" u="none">
                <a:solidFill>
                  <a:schemeClr val="dk2"/>
                </a:solidFill>
                <a:effectLst/>
                <a:uFillTx/>
                <a:latin typeface="Arial"/>
                <a:ea typeface="Arial"/>
              </a:rPr>
              <a:t>&lt;numero&gt;</a:t>
            </a:fld>
            <a:endParaRPr b="0" lang="it-IT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SECTION_HEADER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11760" y="2151000"/>
            <a:ext cx="8520120" cy="841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ctr">
            <a:normAutofit fontScale="77500" lnSpcReduction="19999"/>
          </a:bodyPr>
          <a:p>
            <a:pPr indent="0">
              <a:buNone/>
            </a:pPr>
            <a:r>
              <a:rPr b="0" lang="it-IT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Fai clic per modificare il formato del testo del titolo</a:t>
            </a:r>
            <a:endParaRPr b="0" lang="it-IT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ldNum" idx="4"/>
          </p:nvPr>
        </p:nvSpPr>
        <p:spPr>
          <a:xfrm>
            <a:off x="8472600" y="4663080"/>
            <a:ext cx="548280" cy="393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ctr">
            <a:norm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it" sz="1000" strike="noStrike" u="none">
                <a:solidFill>
                  <a:schemeClr val="dk2"/>
                </a:solidFill>
                <a:effectLst/>
                <a:uFillTx/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AF7B1196-C34F-4B12-8B43-759EC64132A2}" type="slidenum">
              <a:rPr b="0" lang="it" sz="1000" strike="noStrike" u="none">
                <a:solidFill>
                  <a:schemeClr val="dk2"/>
                </a:solidFill>
                <a:effectLst/>
                <a:uFillTx/>
                <a:latin typeface="Arial"/>
                <a:ea typeface="Arial"/>
              </a:rPr>
              <a:t>&lt;numero&gt;</a:t>
            </a:fld>
            <a:endParaRPr b="0" lang="it-IT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_AND_BODY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t">
            <a:normAutofit lnSpcReduction="9999"/>
          </a:bodyPr>
          <a:p>
            <a:pPr indent="0">
              <a:buNone/>
            </a:pPr>
            <a:r>
              <a:rPr b="0" lang="it-IT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Fai clic per modificare il formato del testo del titolo</a:t>
            </a:r>
            <a:endParaRPr b="0" lang="it-IT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311760" y="1152360"/>
            <a:ext cx="8520120" cy="34160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Fai clic per modificare il formato del testo della struttura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Secondo livello struttura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Terzo livello struttura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Quarto livello struttura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Quinto livello struttura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Sesto livello struttura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Settimo livello struttura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sldNum" idx="5"/>
          </p:nvPr>
        </p:nvSpPr>
        <p:spPr>
          <a:xfrm>
            <a:off x="8472600" y="4663080"/>
            <a:ext cx="548280" cy="393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ctr">
            <a:norm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it" sz="1000" strike="noStrike" u="none">
                <a:solidFill>
                  <a:schemeClr val="dk2"/>
                </a:solidFill>
                <a:effectLst/>
                <a:uFillTx/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AE850410-08E0-4009-A031-7895D9B36E22}" type="slidenum">
              <a:rPr b="0" lang="it" sz="1000" strike="noStrike" u="none">
                <a:solidFill>
                  <a:schemeClr val="dk2"/>
                </a:solidFill>
                <a:effectLst/>
                <a:uFillTx/>
                <a:latin typeface="Arial"/>
                <a:ea typeface="Arial"/>
              </a:rPr>
              <a:t>&lt;numero&gt;</a:t>
            </a:fld>
            <a:endParaRPr b="0" lang="it-IT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_AND_TWO_COLUMNS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t">
            <a:normAutofit lnSpcReduction="9999"/>
          </a:bodyPr>
          <a:p>
            <a:pPr indent="0">
              <a:buNone/>
            </a:pPr>
            <a:r>
              <a:rPr b="0" lang="it-IT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Fai clic per modificare il formato del testo del titolo</a:t>
            </a:r>
            <a:endParaRPr b="0" lang="it-IT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311760" y="1152360"/>
            <a:ext cx="3999600" cy="34160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Fai clic per modificare il formato del testo della struttura</a:t>
            </a:r>
            <a:endParaRPr b="0" lang="it-IT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Secondo livello struttura</a:t>
            </a:r>
            <a:endParaRPr b="0" lang="it-IT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Terzo livello struttura</a:t>
            </a:r>
            <a:endParaRPr b="0" lang="it-IT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Quarto livello struttura</a:t>
            </a:r>
            <a:endParaRPr b="0" lang="it-IT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Quinto livello struttura</a:t>
            </a:r>
            <a:endParaRPr b="0" lang="it-IT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Sesto livello struttura</a:t>
            </a:r>
            <a:endParaRPr b="0" lang="it-IT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Settimo livello struttura</a:t>
            </a:r>
            <a:endParaRPr b="0" lang="it-IT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832280" y="1152360"/>
            <a:ext cx="3999600" cy="34160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Fai clic per modificare il formato del testo della struttura</a:t>
            </a:r>
            <a:endParaRPr b="0" lang="it-IT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Secondo livello struttura</a:t>
            </a:r>
            <a:endParaRPr b="0" lang="it-IT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Terzo livello struttura</a:t>
            </a:r>
            <a:endParaRPr b="0" lang="it-IT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Quarto livello struttura</a:t>
            </a:r>
            <a:endParaRPr b="0" lang="it-IT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Quinto livello struttura</a:t>
            </a:r>
            <a:endParaRPr b="0" lang="it-IT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Sesto livello struttura</a:t>
            </a:r>
            <a:endParaRPr b="0" lang="it-IT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Settimo livello struttura</a:t>
            </a:r>
            <a:endParaRPr b="0" lang="it-IT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sldNum" idx="6"/>
          </p:nvPr>
        </p:nvSpPr>
        <p:spPr>
          <a:xfrm>
            <a:off x="8472600" y="4663080"/>
            <a:ext cx="548280" cy="393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ctr">
            <a:norm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it" sz="1000" strike="noStrike" u="none">
                <a:solidFill>
                  <a:schemeClr val="dk2"/>
                </a:solidFill>
                <a:effectLst/>
                <a:uFillTx/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45AC7536-D0D6-472F-B960-44A41646ED5F}" type="slidenum">
              <a:rPr b="0" lang="it" sz="1000" strike="noStrike" u="none">
                <a:solidFill>
                  <a:schemeClr val="dk2"/>
                </a:solidFill>
                <a:effectLst/>
                <a:uFillTx/>
                <a:latin typeface="Arial"/>
                <a:ea typeface="Arial"/>
              </a:rPr>
              <a:t>&lt;numero&gt;</a:t>
            </a:fld>
            <a:endParaRPr b="0" lang="it-IT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_ONLY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t">
            <a:normAutofit lnSpcReduction="9999"/>
          </a:bodyPr>
          <a:p>
            <a:pPr indent="0">
              <a:buNone/>
            </a:pPr>
            <a:r>
              <a:rPr b="0" lang="it-IT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Fai clic per modificare il formato del testo del titolo</a:t>
            </a:r>
            <a:endParaRPr b="0" lang="it-IT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sldNum" idx="7"/>
          </p:nvPr>
        </p:nvSpPr>
        <p:spPr>
          <a:xfrm>
            <a:off x="8472600" y="4663080"/>
            <a:ext cx="548280" cy="393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ctr">
            <a:norm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it" sz="1000" strike="noStrike" u="none">
                <a:solidFill>
                  <a:schemeClr val="dk2"/>
                </a:solidFill>
                <a:effectLst/>
                <a:uFillTx/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7D6BC576-0F88-4452-822E-5BC776DB61A7}" type="slidenum">
              <a:rPr b="0" lang="it" sz="1000" strike="noStrike" u="none">
                <a:solidFill>
                  <a:schemeClr val="dk2"/>
                </a:solidFill>
                <a:effectLst/>
                <a:uFillTx/>
                <a:latin typeface="Arial"/>
                <a:ea typeface="Arial"/>
              </a:rPr>
              <a:t>&lt;numero&gt;</a:t>
            </a:fld>
            <a:endParaRPr b="0" lang="it-IT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ONE_COLUMN_TEXT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311760" y="555480"/>
            <a:ext cx="2807640" cy="755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b">
            <a:normAutofit fontScale="70000" lnSpcReduction="19999"/>
          </a:bodyPr>
          <a:p>
            <a:pPr indent="0">
              <a:buNone/>
            </a:pPr>
            <a:r>
              <a:rPr b="0" lang="it-IT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Fai clic per modificare il formato del testo del titolo</a:t>
            </a:r>
            <a:endParaRPr b="0" lang="it-IT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311760" y="1389600"/>
            <a:ext cx="2807640" cy="3179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t">
            <a:normAutofit fontScale="3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Fai clic per modificare il formato del testo della struttura</a:t>
            </a:r>
            <a:endParaRPr b="0" lang="it-IT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Secondo livello struttura</a:t>
            </a:r>
            <a:endParaRPr b="0" lang="it-IT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Terzo livello struttura</a:t>
            </a:r>
            <a:endParaRPr b="0" lang="it-IT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Quarto livello struttura</a:t>
            </a:r>
            <a:endParaRPr b="0" lang="it-IT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Quinto livello struttura</a:t>
            </a:r>
            <a:endParaRPr b="0" lang="it-IT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Sesto livello struttura</a:t>
            </a:r>
            <a:endParaRPr b="0" lang="it-IT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Settimo livello struttura</a:t>
            </a:r>
            <a:endParaRPr b="0" lang="it-IT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sldNum" idx="8"/>
          </p:nvPr>
        </p:nvSpPr>
        <p:spPr>
          <a:xfrm>
            <a:off x="8472600" y="4663080"/>
            <a:ext cx="548280" cy="393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ctr">
            <a:norm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it" sz="1000" strike="noStrike" u="none">
                <a:solidFill>
                  <a:schemeClr val="dk2"/>
                </a:solidFill>
                <a:effectLst/>
                <a:uFillTx/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86324FC3-A8B8-4257-9470-9784F3F9CA49}" type="slidenum">
              <a:rPr b="0" lang="it" sz="1000" strike="noStrike" u="none">
                <a:solidFill>
                  <a:schemeClr val="dk2"/>
                </a:solidFill>
                <a:effectLst/>
                <a:uFillTx/>
                <a:latin typeface="Arial"/>
                <a:ea typeface="Arial"/>
              </a:rPr>
              <a:t>&lt;numero&gt;</a:t>
            </a:fld>
            <a:endParaRPr b="0" lang="it-IT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MAIN_POINT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490320" y="450000"/>
            <a:ext cx="6367320" cy="4090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ctr">
            <a:normAutofit/>
          </a:bodyPr>
          <a:p>
            <a:pPr indent="0">
              <a:buNone/>
            </a:pPr>
            <a:r>
              <a:rPr b="0" lang="it-IT" sz="4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Fai clic per modificare il formato del testo del titolo</a:t>
            </a:r>
            <a:endParaRPr b="0" lang="it-IT" sz="4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sldNum" idx="9"/>
          </p:nvPr>
        </p:nvSpPr>
        <p:spPr>
          <a:xfrm>
            <a:off x="8472600" y="4663080"/>
            <a:ext cx="548280" cy="393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ctr">
            <a:norm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it" sz="1000" strike="noStrike" u="none">
                <a:solidFill>
                  <a:schemeClr val="dk2"/>
                </a:solidFill>
                <a:effectLst/>
                <a:uFillTx/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EC2915E5-84D6-4A3A-A8EB-73895EB6F695}" type="slidenum">
              <a:rPr b="0" lang="it" sz="1000" strike="noStrike" u="none">
                <a:solidFill>
                  <a:schemeClr val="dk2"/>
                </a:solidFill>
                <a:effectLst/>
                <a:uFillTx/>
                <a:latin typeface="Arial"/>
                <a:ea typeface="Arial"/>
              </a:rPr>
              <a:t>&lt;numero&gt;</a:t>
            </a:fld>
            <a:endParaRPr b="0" lang="it-IT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54;p13"/>
          <p:cNvSpPr/>
          <p:nvPr/>
        </p:nvSpPr>
        <p:spPr>
          <a:xfrm>
            <a:off x="0" y="-7560"/>
            <a:ext cx="9143640" cy="991800"/>
          </a:xfrm>
          <a:prstGeom prst="rect">
            <a:avLst/>
          </a:prstGeom>
          <a:solidFill>
            <a:srgbClr val="aa000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it-IT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29" name="Google Shape;55;p13" descr=""/>
          <p:cNvPicPr/>
          <p:nvPr/>
        </p:nvPicPr>
        <p:blipFill>
          <a:blip r:embed="rId1"/>
          <a:stretch/>
        </p:blipFill>
        <p:spPr>
          <a:xfrm>
            <a:off x="1981080" y="13320"/>
            <a:ext cx="1901520" cy="950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0" name="Google Shape;56;p13" descr=""/>
          <p:cNvPicPr/>
          <p:nvPr/>
        </p:nvPicPr>
        <p:blipFill>
          <a:blip r:embed="rId2"/>
          <a:stretch/>
        </p:blipFill>
        <p:spPr>
          <a:xfrm>
            <a:off x="359640" y="13320"/>
            <a:ext cx="1403280" cy="950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1" name="Google Shape;57;p13"/>
          <p:cNvSpPr/>
          <p:nvPr/>
        </p:nvSpPr>
        <p:spPr>
          <a:xfrm>
            <a:off x="4435200" y="94320"/>
            <a:ext cx="4394520" cy="57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t">
            <a:noAutofit/>
          </a:bodyPr>
          <a:p>
            <a:pPr algn="r">
              <a:lnSpc>
                <a:spcPct val="100000"/>
              </a:lnSpc>
              <a:tabLst>
                <a:tab algn="l" pos="0"/>
              </a:tabLst>
            </a:pPr>
            <a:r>
              <a:rPr b="0" lang="it" sz="800" strike="noStrike" u="none">
                <a:solidFill>
                  <a:schemeClr val="lt1"/>
                </a:solidFill>
                <a:effectLst/>
                <a:uFillTx/>
                <a:latin typeface="Arial"/>
                <a:ea typeface="Arial"/>
              </a:rPr>
              <a:t>Interuniversity Bachelor's degree programme in Biology of Human and Environmental Health</a:t>
            </a:r>
            <a:endParaRPr b="0" lang="it-IT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r">
              <a:lnSpc>
                <a:spcPct val="100000"/>
              </a:lnSpc>
              <a:tabLst>
                <a:tab algn="l" pos="0"/>
              </a:tabLst>
            </a:pPr>
            <a:r>
              <a:rPr b="1" lang="it" sz="1200" strike="noStrike" u="none">
                <a:solidFill>
                  <a:schemeClr val="lt1"/>
                </a:solidFill>
                <a:effectLst/>
                <a:uFillTx/>
                <a:latin typeface="Arial"/>
                <a:ea typeface="Arial"/>
              </a:rPr>
              <a:t>DISSERTATION TITLE</a:t>
            </a:r>
            <a:endParaRPr b="0" lang="it-IT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r">
              <a:lnSpc>
                <a:spcPct val="100000"/>
              </a:lnSpc>
              <a:tabLst>
                <a:tab algn="l" pos="0"/>
              </a:tabLst>
            </a:pPr>
            <a:r>
              <a:rPr b="0" lang="it" sz="1000" strike="noStrike" u="none">
                <a:solidFill>
                  <a:schemeClr val="lt1"/>
                </a:solidFill>
                <a:effectLst/>
                <a:uFillTx/>
                <a:latin typeface="Arial"/>
                <a:ea typeface="Arial"/>
              </a:rPr>
              <a:t>NAME AND SURNAME - ID NUMBER</a:t>
            </a:r>
            <a:endParaRPr b="0" lang="it-IT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r">
              <a:lnSpc>
                <a:spcPct val="100000"/>
              </a:lnSpc>
              <a:tabLst>
                <a:tab algn="l" pos="0"/>
              </a:tabLst>
            </a:pPr>
            <a:r>
              <a:rPr b="0" lang="it" sz="1000" strike="noStrike" u="none">
                <a:solidFill>
                  <a:schemeClr val="lt1"/>
                </a:solidFill>
                <a:effectLst/>
                <a:uFillTx/>
                <a:latin typeface="Arial"/>
                <a:ea typeface="Arial"/>
              </a:rPr>
              <a:t>SUPERVISOR PROFESSOR</a:t>
            </a:r>
            <a:endParaRPr b="0" lang="it-IT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Application>LibreOffice/25.2.6.2$Windows_X86_64 LibreOffice_project/729c5bfe710f5eb71ed3bbde9e06a6065e9c6c5d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it-IT</dc:language>
  <cp:lastModifiedBy/>
  <dcterms:modified xsi:type="dcterms:W3CDTF">2025-11-17T16:07:58Z</dcterms:modified>
  <cp:revision>1</cp:revision>
  <dc:subject/>
  <dc:title/>
</cp:coreProperties>
</file>