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b6c0874b9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b6c0874b9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7400"/>
            <a:ext cx="9144000" cy="992100"/>
          </a:xfrm>
          <a:prstGeom prst="rect">
            <a:avLst/>
          </a:prstGeom>
          <a:solidFill>
            <a:srgbClr val="AA000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 title="UNIBO_bianc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1200" y="13225"/>
            <a:ext cx="1901700" cy="95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 title="UNIPD_bianco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9725" y="13225"/>
            <a:ext cx="1403479" cy="95085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4435025" y="202450"/>
            <a:ext cx="4395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 sz="800">
                <a:solidFill>
                  <a:schemeClr val="lt1"/>
                </a:solidFill>
              </a:rPr>
              <a:t>Interuniversity Bachelor's degree programme in Biology of Human and Environmental Health</a:t>
            </a:r>
            <a:endParaRPr sz="800"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200">
                <a:solidFill>
                  <a:schemeClr val="lt1"/>
                </a:solidFill>
              </a:rPr>
              <a:t>DISSERTATION TITLE</a:t>
            </a:r>
            <a:endParaRPr b="1" sz="1200">
              <a:solidFill>
                <a:schemeClr val="lt1"/>
              </a:solidFill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it" sz="1000">
                <a:solidFill>
                  <a:schemeClr val="lt1"/>
                </a:solidFill>
              </a:rPr>
              <a:t>NAME AND SURNAME - ID NUMBER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